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notesMasters/notesMaster1.xml" ContentType="application/vnd.openxmlformats-officedocument.presentationml.notes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55" r:id="rId2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686" userDrawn="1">
          <p15:clr>
            <a:srgbClr val="A4A3A4"/>
          </p15:clr>
        </p15:guide>
        <p15:guide id="2" pos="869" userDrawn="1">
          <p15:clr>
            <a:srgbClr val="A4A3A4"/>
          </p15:clr>
        </p15:guide>
        <p15:guide id="3" pos="399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55A11"/>
    <a:srgbClr val="FBE5D6"/>
    <a:srgbClr val="EE853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Sin estilo, cuadrícula de la tabla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5266" autoAdjust="0"/>
    <p:restoredTop sz="94660"/>
  </p:normalViewPr>
  <p:slideViewPr>
    <p:cSldViewPr snapToGrid="0">
      <p:cViewPr varScale="1">
        <p:scale>
          <a:sx n="69" d="100"/>
          <a:sy n="69" d="100"/>
        </p:scale>
        <p:origin x="66" y="756"/>
      </p:cViewPr>
      <p:guideLst>
        <p:guide orient="horz" pos="686"/>
        <p:guide pos="869"/>
        <p:guide pos="399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10" Type="http://schemas.openxmlformats.org/officeDocument/2006/relationships/customXml" Target="../customXml/item3.xml"/><Relationship Id="rId4" Type="http://schemas.openxmlformats.org/officeDocument/2006/relationships/presProps" Target="presProps.xml"/><Relationship Id="rId9" Type="http://schemas.openxmlformats.org/officeDocument/2006/relationships/customXml" Target="../customXml/item2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84E95E0-43A6-4D53-BDBE-E8A6E9BC4F1E}" type="datetimeFigureOut">
              <a:rPr lang="es-ES" smtClean="0"/>
              <a:t>28/01/2022</a:t>
            </a:fld>
            <a:endParaRPr lang="es-ES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7ACAE50-97D0-47A2-B9C8-25667F34B8EA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479163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1E94896-D6AA-4EC7-8B4F-6C86BE1070A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>
                <a:latin typeface="Century Gothic" panose="020B0502020202020204" pitchFamily="34" charset="0"/>
              </a:defRPr>
            </a:lvl1pPr>
          </a:lstStyle>
          <a:p>
            <a:r>
              <a:rPr lang="es-ES" dirty="0"/>
              <a:t>Haga clic para modificar el estilo de título del patrón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6733E415-3B5F-4CD5-87C3-D6636E6C9FA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latin typeface="Century Gothic" panose="020B0502020202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</a:p>
        </p:txBody>
      </p:sp>
    </p:spTree>
    <p:extLst>
      <p:ext uri="{BB962C8B-B14F-4D97-AF65-F5344CB8AC3E}">
        <p14:creationId xmlns:p14="http://schemas.microsoft.com/office/powerpoint/2010/main" val="7228797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71021D1-5A1B-45D0-B144-18EA43AB56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55889" y="190123"/>
            <a:ext cx="10840770" cy="760491"/>
          </a:xfrm>
        </p:spPr>
        <p:txBody>
          <a:bodyPr>
            <a:normAutofit/>
          </a:bodyPr>
          <a:lstStyle>
            <a:lvl1pPr algn="ctr">
              <a:defRPr sz="3600">
                <a:latin typeface="Century Gothic" panose="020B0502020202020204" pitchFamily="34" charset="0"/>
              </a:defRPr>
            </a:lvl1pPr>
          </a:lstStyle>
          <a:p>
            <a:r>
              <a:rPr lang="es-ES" dirty="0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77EA9807-4099-4A7D-8963-DF2D2310F13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955888" y="1167898"/>
            <a:ext cx="10840769" cy="5324978"/>
          </a:xfrm>
        </p:spPr>
        <p:txBody>
          <a:bodyPr>
            <a:normAutofit/>
          </a:bodyPr>
          <a:lstStyle>
            <a:lvl1pPr>
              <a:defRPr sz="2400">
                <a:latin typeface="Century Gothic" panose="020B0502020202020204" pitchFamily="34" charset="0"/>
              </a:defRPr>
            </a:lvl1pPr>
            <a:lvl2pPr>
              <a:defRPr sz="2000">
                <a:latin typeface="Century Gothic" panose="020B0502020202020204" pitchFamily="34" charset="0"/>
              </a:defRPr>
            </a:lvl2pPr>
            <a:lvl3pPr>
              <a:defRPr sz="1800">
                <a:latin typeface="Century Gothic" panose="020B0502020202020204" pitchFamily="34" charset="0"/>
              </a:defRPr>
            </a:lvl3pPr>
            <a:lvl4pPr>
              <a:defRPr sz="1600">
                <a:latin typeface="Century Gothic" panose="020B0502020202020204" pitchFamily="34" charset="0"/>
              </a:defRPr>
            </a:lvl4pPr>
            <a:lvl5pPr>
              <a:defRPr sz="1600">
                <a:latin typeface="Century Gothic" panose="020B0502020202020204" pitchFamily="34" charset="0"/>
              </a:defRPr>
            </a:lvl5pPr>
          </a:lstStyle>
          <a:p>
            <a:pPr lvl="0"/>
            <a:r>
              <a:rPr lang="es-ES" dirty="0"/>
              <a:t>Haga clic para modificar los estilos de texto del patrón</a:t>
            </a:r>
          </a:p>
          <a:p>
            <a:pPr lvl="1"/>
            <a:r>
              <a:rPr lang="es-ES" dirty="0"/>
              <a:t>Segundo nivel</a:t>
            </a:r>
          </a:p>
          <a:p>
            <a:pPr lvl="2"/>
            <a:r>
              <a:rPr lang="es-ES" dirty="0"/>
              <a:t>Tercer nivel</a:t>
            </a:r>
          </a:p>
          <a:p>
            <a:pPr lvl="3"/>
            <a:r>
              <a:rPr lang="es-ES" dirty="0"/>
              <a:t>Cuarto nivel</a:t>
            </a:r>
          </a:p>
          <a:p>
            <a:pPr lvl="4"/>
            <a:r>
              <a:rPr lang="es-ES" dirty="0"/>
              <a:t>Quinto nivel</a:t>
            </a:r>
          </a:p>
        </p:txBody>
      </p:sp>
    </p:spTree>
    <p:extLst>
      <p:ext uri="{BB962C8B-B14F-4D97-AF65-F5344CB8AC3E}">
        <p14:creationId xmlns:p14="http://schemas.microsoft.com/office/powerpoint/2010/main" val="11441562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A882ACB-D71A-4A88-917F-0E40F0833A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972273" y="219920"/>
            <a:ext cx="10833903" cy="717630"/>
          </a:xfrm>
        </p:spPr>
        <p:txBody>
          <a:bodyPr>
            <a:noAutofit/>
          </a:bodyPr>
          <a:lstStyle>
            <a:lvl1pPr algn="ctr">
              <a:defRPr sz="3600">
                <a:latin typeface="Century Gothic" panose="020B0502020202020204" pitchFamily="34" charset="0"/>
              </a:defRPr>
            </a:lvl1pPr>
          </a:lstStyle>
          <a:p>
            <a:r>
              <a:rPr lang="es-ES" dirty="0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4BCC3E24-68C7-480E-B805-C2E52C48194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972272" y="1076446"/>
            <a:ext cx="5047527" cy="5382227"/>
          </a:xfrm>
        </p:spPr>
        <p:txBody>
          <a:bodyPr>
            <a:normAutofit/>
          </a:bodyPr>
          <a:lstStyle>
            <a:lvl1pPr>
              <a:defRPr sz="2400">
                <a:latin typeface="Century Gothic" panose="020B0502020202020204" pitchFamily="34" charset="0"/>
              </a:defRPr>
            </a:lvl1pPr>
            <a:lvl2pPr>
              <a:defRPr sz="2000">
                <a:latin typeface="Century Gothic" panose="020B0502020202020204" pitchFamily="34" charset="0"/>
              </a:defRPr>
            </a:lvl2pPr>
            <a:lvl3pPr>
              <a:defRPr sz="1800">
                <a:latin typeface="Century Gothic" panose="020B0502020202020204" pitchFamily="34" charset="0"/>
              </a:defRPr>
            </a:lvl3pPr>
            <a:lvl4pPr>
              <a:defRPr sz="1600">
                <a:latin typeface="Century Gothic" panose="020B0502020202020204" pitchFamily="34" charset="0"/>
              </a:defRPr>
            </a:lvl4pPr>
            <a:lvl5pPr>
              <a:defRPr sz="1600">
                <a:latin typeface="Century Gothic" panose="020B0502020202020204" pitchFamily="34" charset="0"/>
              </a:defRPr>
            </a:lvl5pPr>
          </a:lstStyle>
          <a:p>
            <a:pPr lvl="0"/>
            <a:r>
              <a:rPr lang="es-ES" dirty="0"/>
              <a:t>Haga clic para modificar los estilos de texto del patrón</a:t>
            </a:r>
          </a:p>
          <a:p>
            <a:pPr lvl="1"/>
            <a:r>
              <a:rPr lang="es-ES" dirty="0"/>
              <a:t>Segundo nivel</a:t>
            </a:r>
          </a:p>
          <a:p>
            <a:pPr lvl="2"/>
            <a:r>
              <a:rPr lang="es-ES" dirty="0"/>
              <a:t>Tercer nivel</a:t>
            </a:r>
          </a:p>
          <a:p>
            <a:pPr lvl="3"/>
            <a:r>
              <a:rPr lang="es-ES" dirty="0"/>
              <a:t>Cuarto nivel</a:t>
            </a:r>
          </a:p>
          <a:p>
            <a:pPr lvl="4"/>
            <a:r>
              <a:rPr lang="es-ES" dirty="0"/>
              <a:t>Quinto nivel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2B52D536-8183-4920-A5A5-F62C8DB9B6A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076446"/>
            <a:ext cx="5633976" cy="5382227"/>
          </a:xfrm>
        </p:spPr>
        <p:txBody>
          <a:bodyPr>
            <a:normAutofit/>
          </a:bodyPr>
          <a:lstStyle>
            <a:lvl1pPr>
              <a:defRPr sz="2400">
                <a:latin typeface="Century Gothic" panose="020B0502020202020204" pitchFamily="34" charset="0"/>
              </a:defRPr>
            </a:lvl1pPr>
            <a:lvl2pPr>
              <a:defRPr sz="2000">
                <a:latin typeface="Century Gothic" panose="020B0502020202020204" pitchFamily="34" charset="0"/>
              </a:defRPr>
            </a:lvl2pPr>
            <a:lvl3pPr>
              <a:defRPr sz="1800">
                <a:latin typeface="Century Gothic" panose="020B0502020202020204" pitchFamily="34" charset="0"/>
              </a:defRPr>
            </a:lvl3pPr>
            <a:lvl4pPr>
              <a:defRPr sz="1600">
                <a:latin typeface="Century Gothic" panose="020B0502020202020204" pitchFamily="34" charset="0"/>
              </a:defRPr>
            </a:lvl4pPr>
            <a:lvl5pPr>
              <a:defRPr sz="1600">
                <a:latin typeface="Century Gothic" panose="020B0502020202020204" pitchFamily="34" charset="0"/>
              </a:defRPr>
            </a:lvl5pPr>
          </a:lstStyle>
          <a:p>
            <a:pPr lvl="0"/>
            <a:r>
              <a:rPr lang="es-ES" dirty="0"/>
              <a:t>Haga clic para modificar los estilos de texto del patrón</a:t>
            </a:r>
          </a:p>
          <a:p>
            <a:pPr lvl="1"/>
            <a:r>
              <a:rPr lang="es-ES" dirty="0"/>
              <a:t>Segundo nivel</a:t>
            </a:r>
          </a:p>
          <a:p>
            <a:pPr lvl="2"/>
            <a:r>
              <a:rPr lang="es-ES" dirty="0"/>
              <a:t>Tercer nivel</a:t>
            </a:r>
          </a:p>
          <a:p>
            <a:pPr lvl="3"/>
            <a:r>
              <a:rPr lang="es-ES" dirty="0"/>
              <a:t>Cuarto nivel</a:t>
            </a:r>
          </a:p>
          <a:p>
            <a:pPr lvl="4"/>
            <a:r>
              <a:rPr lang="es-ES" dirty="0"/>
              <a:t>Quinto nivel</a:t>
            </a:r>
          </a:p>
        </p:txBody>
      </p:sp>
      <p:sp>
        <p:nvSpPr>
          <p:cNvPr id="9" name="Marcador de número de diapositiva 5">
            <a:extLst>
              <a:ext uri="{FF2B5EF4-FFF2-40B4-BE49-F238E27FC236}">
                <a16:creationId xmlns:a16="http://schemas.microsoft.com/office/drawing/2014/main" id="{724D8AF1-2A0F-4C57-9F8C-E4233EF3B5DC}"/>
              </a:ext>
            </a:extLst>
          </p:cNvPr>
          <p:cNvSpPr txBox="1">
            <a:spLocks/>
          </p:cNvSpPr>
          <p:nvPr userDrawn="1"/>
        </p:nvSpPr>
        <p:spPr>
          <a:xfrm>
            <a:off x="58092" y="6329921"/>
            <a:ext cx="5786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s-ES"/>
            </a:defPPr>
            <a:lvl1pPr marL="0" algn="ctr" defTabSz="914400" rtl="0" eaLnBrk="1" latinLnBrk="0" hangingPunct="1">
              <a:defRPr sz="1800" kern="1200">
                <a:solidFill>
                  <a:schemeClr val="bg1">
                    <a:lumMod val="85000"/>
                  </a:schemeClr>
                </a:solidFill>
                <a:latin typeface="Century Gothic" panose="020B0502020202020204" pitchFamily="34" charset="0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57F581D2-D2F7-4C56-ADAA-56285F38747F}" type="slidenum">
              <a:rPr lang="es-ES" smtClean="0"/>
              <a:pPr/>
              <a:t>‹Nº›</a:t>
            </a:fld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33648593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EB66204-2F14-45CB-AF55-98EB4DDB99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046544" y="284103"/>
            <a:ext cx="10515600" cy="734470"/>
          </a:xfrm>
        </p:spPr>
        <p:txBody>
          <a:bodyPr>
            <a:normAutofit/>
          </a:bodyPr>
          <a:lstStyle>
            <a:lvl1pPr algn="ctr">
              <a:defRPr sz="3600">
                <a:latin typeface="Century Gothic" panose="020B0502020202020204" pitchFamily="34" charset="0"/>
              </a:defRPr>
            </a:lvl1pPr>
          </a:lstStyle>
          <a:p>
            <a:r>
              <a:rPr lang="es-ES" dirty="0"/>
              <a:t>Haga clic para modificar el estilo de título del patrón</a:t>
            </a:r>
          </a:p>
        </p:txBody>
      </p:sp>
    </p:spTree>
    <p:extLst>
      <p:ext uri="{BB962C8B-B14F-4D97-AF65-F5344CB8AC3E}">
        <p14:creationId xmlns:p14="http://schemas.microsoft.com/office/powerpoint/2010/main" val="1173398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9601062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30BFA182-6939-4570-970C-87C91B49D0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2A2135BA-0A36-44D6-ADC1-7BFAFF0906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DCE3C4E3-4164-4B76-98CB-38AE4F87CFC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4F8ECDCA-D82A-45D8-9FEA-DA1D81C3916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D220D469-E2EA-43B4-AC01-297EC7CD5B9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F581D2-D2F7-4C56-ADAA-56285F38747F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434579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2" r:id="rId3"/>
    <p:sldLayoutId id="2147483654" r:id="rId4"/>
    <p:sldLayoutId id="2147483655" r:id="rId5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ángulo 6">
            <a:extLst>
              <a:ext uri="{FF2B5EF4-FFF2-40B4-BE49-F238E27FC236}">
                <a16:creationId xmlns:a16="http://schemas.microsoft.com/office/drawing/2014/main" id="{A869F186-CEE2-EB45-A8AD-BE850987788A}"/>
              </a:ext>
            </a:extLst>
          </p:cNvPr>
          <p:cNvSpPr/>
          <p:nvPr/>
        </p:nvSpPr>
        <p:spPr>
          <a:xfrm>
            <a:off x="167308" y="159026"/>
            <a:ext cx="11857383" cy="653994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_tradnl"/>
          </a:p>
        </p:txBody>
      </p:sp>
      <p:graphicFrame>
        <p:nvGraphicFramePr>
          <p:cNvPr id="8" name="Tabla 8">
            <a:extLst>
              <a:ext uri="{FF2B5EF4-FFF2-40B4-BE49-F238E27FC236}">
                <a16:creationId xmlns:a16="http://schemas.microsoft.com/office/drawing/2014/main" id="{8EC0C477-368C-2944-A3B9-6F265B21A42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817923"/>
              </p:ext>
            </p:extLst>
          </p:nvPr>
        </p:nvGraphicFramePr>
        <p:xfrm>
          <a:off x="167307" y="6328134"/>
          <a:ext cx="11857385" cy="3708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114431">
                  <a:extLst>
                    <a:ext uri="{9D8B030D-6E8A-4147-A177-3AD203B41FA5}">
                      <a16:colId xmlns:a16="http://schemas.microsoft.com/office/drawing/2014/main" val="1117461836"/>
                    </a:ext>
                  </a:extLst>
                </a:gridCol>
                <a:gridCol w="2371477">
                  <a:extLst>
                    <a:ext uri="{9D8B030D-6E8A-4147-A177-3AD203B41FA5}">
                      <a16:colId xmlns:a16="http://schemas.microsoft.com/office/drawing/2014/main" val="3535256993"/>
                    </a:ext>
                  </a:extLst>
                </a:gridCol>
                <a:gridCol w="2371477">
                  <a:extLst>
                    <a:ext uri="{9D8B030D-6E8A-4147-A177-3AD203B41FA5}">
                      <a16:colId xmlns:a16="http://schemas.microsoft.com/office/drawing/2014/main" val="2443324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es-ES_tradnl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BAC-61A Ficha técnica de un procedimiento (Diagrama en BPMN)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ES_tradnl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Autor: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lang="es-ES_tradnl" sz="12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Fecha: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111384280"/>
                  </a:ext>
                </a:extLst>
              </a:tr>
            </a:tbl>
          </a:graphicData>
        </a:graphic>
      </p:graphicFrame>
      <p:sp>
        <p:nvSpPr>
          <p:cNvPr id="5" name="CuadroTexto 4">
            <a:extLst>
              <a:ext uri="{FF2B5EF4-FFF2-40B4-BE49-F238E27FC236}">
                <a16:creationId xmlns:a16="http://schemas.microsoft.com/office/drawing/2014/main" id="{D2547CD9-6011-449C-B74D-29ADD8ECCE93}"/>
              </a:ext>
            </a:extLst>
          </p:cNvPr>
          <p:cNvSpPr txBox="1"/>
          <p:nvPr/>
        </p:nvSpPr>
        <p:spPr>
          <a:xfrm>
            <a:off x="167306" y="5980955"/>
            <a:ext cx="6093994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/>
              <a:t>A Playbook for Business Architecture Construction</a:t>
            </a:r>
          </a:p>
        </p:txBody>
      </p:sp>
    </p:spTree>
    <p:extLst>
      <p:ext uri="{BB962C8B-B14F-4D97-AF65-F5344CB8AC3E}">
        <p14:creationId xmlns:p14="http://schemas.microsoft.com/office/powerpoint/2010/main" val="134388804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o" ma:contentTypeID="0x0101001A532177204208488E78C4C6224F42F3" ma:contentTypeVersion="13" ma:contentTypeDescription="Crear nuevo documento." ma:contentTypeScope="" ma:versionID="d0604e15aee95c09da0408e7c6217f14">
  <xsd:schema xmlns:xsd="http://www.w3.org/2001/XMLSchema" xmlns:xs="http://www.w3.org/2001/XMLSchema" xmlns:p="http://schemas.microsoft.com/office/2006/metadata/properties" xmlns:ns2="880cf095-336a-410d-af5b-97270d38e5c2" xmlns:ns3="3c93a74b-11c4-456b-8da1-a70d07d0b494" targetNamespace="http://schemas.microsoft.com/office/2006/metadata/properties" ma:root="true" ma:fieldsID="cc33baa1314130d9adc74999d2063c47" ns2:_="" ns3:_="">
    <xsd:import namespace="880cf095-336a-410d-af5b-97270d38e5c2"/>
    <xsd:import namespace="3c93a74b-11c4-456b-8da1-a70d07d0b494"/>
    <xsd:element name="properties">
      <xsd:complexType>
        <xsd:sequence>
          <xsd:element name="documentManagement">
            <xsd:complexType>
              <xsd:all>
                <xsd:element ref="ns2:lcf76f155ced4ddcb4097134ff3c332f" minOccurs="0"/>
                <xsd:element ref="ns3:TaxCatchAll" minOccurs="0"/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DateTaken" minOccurs="0"/>
                <xsd:element ref="ns2:MediaServiceObjectDetectorVersion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MediaServiceLocat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80cf095-336a-410d-af5b-97270d38e5c2" elementFormDefault="qualified">
    <xsd:import namespace="http://schemas.microsoft.com/office/2006/documentManagement/types"/>
    <xsd:import namespace="http://schemas.microsoft.com/office/infopath/2007/PartnerControls"/>
    <xsd:element name="lcf76f155ced4ddcb4097134ff3c332f" ma:index="9" nillable="true" ma:taxonomy="true" ma:internalName="lcf76f155ced4ddcb4097134ff3c332f" ma:taxonomyFieldName="MediaServiceImageTags" ma:displayName="Etiquetas de imagen" ma:readOnly="false" ma:fieldId="{5cf76f15-5ced-4ddc-b409-7134ff3c332f}" ma:taxonomyMulti="true" ma:sspId="6377c195-6d7a-4bc1-bcd3-7de251991d8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3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DateTaken" ma:index="14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5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7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8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  <xsd:element name="MediaServiceLocation" ma:index="20" nillable="true" ma:displayName="Location" ma:indexed="true" ma:internalName="MediaServiceLocatio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3c93a74b-11c4-456b-8da1-a70d07d0b494" elementFormDefault="qualified">
    <xsd:import namespace="http://schemas.microsoft.com/office/2006/documentManagement/types"/>
    <xsd:import namespace="http://schemas.microsoft.com/office/infopath/2007/PartnerControls"/>
    <xsd:element name="TaxCatchAll" ma:index="10" nillable="true" ma:displayName="Taxonomy Catch All Column" ma:hidden="true" ma:list="{7e3084b7-bb09-41ef-a786-3036323d8f27}" ma:internalName="TaxCatchAll" ma:showField="CatchAllData" ma:web="3c93a74b-11c4-456b-8da1-a70d07d0b494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ipo de contenido"/>
        <xsd:element ref="dc:title" minOccurs="0" maxOccurs="1" ma:index="4" ma:displayName="Título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880cf095-336a-410d-af5b-97270d38e5c2">
      <Terms xmlns="http://schemas.microsoft.com/office/infopath/2007/PartnerControls"/>
    </lcf76f155ced4ddcb4097134ff3c332f>
    <TaxCatchAll xmlns="3c93a74b-11c4-456b-8da1-a70d07d0b494" xsi:nil="true"/>
  </documentManagement>
</p:properties>
</file>

<file path=customXml/itemProps1.xml><?xml version="1.0" encoding="utf-8"?>
<ds:datastoreItem xmlns:ds="http://schemas.openxmlformats.org/officeDocument/2006/customXml" ds:itemID="{F4A49AA1-9E92-4FAE-A951-A709F0020731}"/>
</file>

<file path=customXml/itemProps2.xml><?xml version="1.0" encoding="utf-8"?>
<ds:datastoreItem xmlns:ds="http://schemas.openxmlformats.org/officeDocument/2006/customXml" ds:itemID="{A879D939-2815-4BEA-82B6-C4711B2CF1E5}"/>
</file>

<file path=customXml/itemProps3.xml><?xml version="1.0" encoding="utf-8"?>
<ds:datastoreItem xmlns:ds="http://schemas.openxmlformats.org/officeDocument/2006/customXml" ds:itemID="{0AE5942D-BC96-4112-B342-A430DDF83B3C}"/>
</file>

<file path=docProps/app.xml><?xml version="1.0" encoding="utf-8"?>
<Properties xmlns="http://schemas.openxmlformats.org/officeDocument/2006/extended-properties" xmlns:vt="http://schemas.openxmlformats.org/officeDocument/2006/docPropsVTypes">
  <TotalTime>146</TotalTime>
  <Words>21</Words>
  <Application>Microsoft Office PowerPoint</Application>
  <PresentationFormat>Panorámica</PresentationFormat>
  <Paragraphs>4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Century Gothic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ARTI-4103 Arquitectura de Negocio &amp; Estrategia de TI  Sesión 14</dc:title>
  <dc:creator>Jorge Alberto Villalobos Salcedo</dc:creator>
  <cp:lastModifiedBy>Jorge Villalobos</cp:lastModifiedBy>
  <cp:revision>21</cp:revision>
  <dcterms:created xsi:type="dcterms:W3CDTF">2020-07-09T15:21:55Z</dcterms:created>
  <dcterms:modified xsi:type="dcterms:W3CDTF">2022-01-28T18:13:24Z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0x0101001A532177204208488E78C4C6224F42F3</vt:lpwstr>
  </property>
  <property fmtid="{D5CDD505-2E9C-101B-9397-08002B2CF9AE}" pid="3" name="Order">
    <vt:r8>3700</vt:r8>
  </property>
</Properties>
</file>

<file path=docProps/thumbnail.jpeg>
</file>