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55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6" userDrawn="1">
          <p15:clr>
            <a:srgbClr val="A4A3A4"/>
          </p15:clr>
        </p15:guide>
        <p15:guide id="2" pos="869" userDrawn="1">
          <p15:clr>
            <a:srgbClr val="A4A3A4"/>
          </p15:clr>
        </p15:guide>
        <p15:guide id="3" pos="399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5A11"/>
    <a:srgbClr val="FBE5D6"/>
    <a:srgbClr val="EE85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266" autoAdjust="0"/>
    <p:restoredTop sz="94660"/>
  </p:normalViewPr>
  <p:slideViewPr>
    <p:cSldViewPr snapToGrid="0">
      <p:cViewPr varScale="1">
        <p:scale>
          <a:sx n="58" d="100"/>
          <a:sy n="58" d="100"/>
        </p:scale>
        <p:origin x="78" y="1002"/>
      </p:cViewPr>
      <p:guideLst>
        <p:guide orient="horz" pos="686"/>
        <p:guide pos="869"/>
        <p:guide pos="39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4E95E0-43A6-4D53-BDBE-E8A6E9BC4F1E}" type="datetimeFigureOut">
              <a:rPr lang="es-ES" smtClean="0"/>
              <a:t>28/01/2022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ACAE50-97D0-47A2-B9C8-25667F34B8E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47916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E94896-D6AA-4EC7-8B4F-6C86BE1070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Century Gothic" panose="020B0502020202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733E415-3B5F-4CD5-87C3-D6636E6C9F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722879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021D1-5A1B-45D0-B144-18EA43AB5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5889" y="190123"/>
            <a:ext cx="10840770" cy="760491"/>
          </a:xfrm>
        </p:spPr>
        <p:txBody>
          <a:bodyPr>
            <a:normAutofit/>
          </a:bodyPr>
          <a:lstStyle>
            <a:lvl1pPr algn="ctr">
              <a:defRPr sz="3600">
                <a:latin typeface="Century Gothic" panose="020B0502020202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7EA9807-4099-4A7D-8963-DF2D2310F1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5888" y="1167898"/>
            <a:ext cx="10840769" cy="5324978"/>
          </a:xfrm>
        </p:spPr>
        <p:txBody>
          <a:bodyPr>
            <a:normAutofit/>
          </a:bodyPr>
          <a:lstStyle>
            <a:lvl1pPr>
              <a:defRPr sz="2400">
                <a:latin typeface="Century Gothic" panose="020B0502020202020204" pitchFamily="34" charset="0"/>
              </a:defRPr>
            </a:lvl1pPr>
            <a:lvl2pPr>
              <a:defRPr sz="2000">
                <a:latin typeface="Century Gothic" panose="020B0502020202020204" pitchFamily="34" charset="0"/>
              </a:defRPr>
            </a:lvl2pPr>
            <a:lvl3pPr>
              <a:defRPr sz="1800">
                <a:latin typeface="Century Gothic" panose="020B0502020202020204" pitchFamily="34" charset="0"/>
              </a:defRPr>
            </a:lvl3pPr>
            <a:lvl4pPr>
              <a:defRPr sz="1600">
                <a:latin typeface="Century Gothic" panose="020B0502020202020204" pitchFamily="34" charset="0"/>
              </a:defRPr>
            </a:lvl4pPr>
            <a:lvl5pPr>
              <a:defRPr sz="1600"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1144156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882ACB-D71A-4A88-917F-0E40F0833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2273" y="219920"/>
            <a:ext cx="10833903" cy="717630"/>
          </a:xfrm>
        </p:spPr>
        <p:txBody>
          <a:bodyPr>
            <a:noAutofit/>
          </a:bodyPr>
          <a:lstStyle>
            <a:lvl1pPr algn="ctr">
              <a:defRPr sz="3600">
                <a:latin typeface="Century Gothic" panose="020B0502020202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BCC3E24-68C7-480E-B805-C2E52C4819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72272" y="1076446"/>
            <a:ext cx="5047527" cy="5382227"/>
          </a:xfrm>
        </p:spPr>
        <p:txBody>
          <a:bodyPr>
            <a:normAutofit/>
          </a:bodyPr>
          <a:lstStyle>
            <a:lvl1pPr>
              <a:defRPr sz="2400">
                <a:latin typeface="Century Gothic" panose="020B0502020202020204" pitchFamily="34" charset="0"/>
              </a:defRPr>
            </a:lvl1pPr>
            <a:lvl2pPr>
              <a:defRPr sz="2000">
                <a:latin typeface="Century Gothic" panose="020B0502020202020204" pitchFamily="34" charset="0"/>
              </a:defRPr>
            </a:lvl2pPr>
            <a:lvl3pPr>
              <a:defRPr sz="1800">
                <a:latin typeface="Century Gothic" panose="020B0502020202020204" pitchFamily="34" charset="0"/>
              </a:defRPr>
            </a:lvl3pPr>
            <a:lvl4pPr>
              <a:defRPr sz="1600">
                <a:latin typeface="Century Gothic" panose="020B0502020202020204" pitchFamily="34" charset="0"/>
              </a:defRPr>
            </a:lvl4pPr>
            <a:lvl5pPr>
              <a:defRPr sz="1600"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B52D536-8183-4920-A5A5-F62C8DB9B6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076446"/>
            <a:ext cx="5633976" cy="5382227"/>
          </a:xfrm>
        </p:spPr>
        <p:txBody>
          <a:bodyPr>
            <a:normAutofit/>
          </a:bodyPr>
          <a:lstStyle>
            <a:lvl1pPr>
              <a:defRPr sz="2400">
                <a:latin typeface="Century Gothic" panose="020B0502020202020204" pitchFamily="34" charset="0"/>
              </a:defRPr>
            </a:lvl1pPr>
            <a:lvl2pPr>
              <a:defRPr sz="2000">
                <a:latin typeface="Century Gothic" panose="020B0502020202020204" pitchFamily="34" charset="0"/>
              </a:defRPr>
            </a:lvl2pPr>
            <a:lvl3pPr>
              <a:defRPr sz="1800">
                <a:latin typeface="Century Gothic" panose="020B0502020202020204" pitchFamily="34" charset="0"/>
              </a:defRPr>
            </a:lvl3pPr>
            <a:lvl4pPr>
              <a:defRPr sz="1600">
                <a:latin typeface="Century Gothic" panose="020B0502020202020204" pitchFamily="34" charset="0"/>
              </a:defRPr>
            </a:lvl4pPr>
            <a:lvl5pPr>
              <a:defRPr sz="1600"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9" name="Marcador de número de diapositiva 5">
            <a:extLst>
              <a:ext uri="{FF2B5EF4-FFF2-40B4-BE49-F238E27FC236}">
                <a16:creationId xmlns:a16="http://schemas.microsoft.com/office/drawing/2014/main" id="{724D8AF1-2A0F-4C57-9F8C-E4233EF3B5DC}"/>
              </a:ext>
            </a:extLst>
          </p:cNvPr>
          <p:cNvSpPr txBox="1">
            <a:spLocks/>
          </p:cNvSpPr>
          <p:nvPr userDrawn="1"/>
        </p:nvSpPr>
        <p:spPr>
          <a:xfrm>
            <a:off x="58092" y="6329921"/>
            <a:ext cx="5786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ctr" defTabSz="914400" rtl="0" eaLnBrk="1" latinLnBrk="0" hangingPunct="1">
              <a:defRPr sz="1800" kern="1200">
                <a:solidFill>
                  <a:schemeClr val="bg1">
                    <a:lumMod val="8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7F581D2-D2F7-4C56-ADAA-56285F38747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64859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B66204-2F14-45CB-AF55-98EB4DDB99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6544" y="284103"/>
            <a:ext cx="10515600" cy="734470"/>
          </a:xfrm>
        </p:spPr>
        <p:txBody>
          <a:bodyPr>
            <a:normAutofit/>
          </a:bodyPr>
          <a:lstStyle>
            <a:lvl1pPr algn="ctr">
              <a:defRPr sz="3600">
                <a:latin typeface="Century Gothic" panose="020B0502020202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7339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0106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30BFA182-6939-4570-970C-87C91B49D0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A2135BA-0A36-44D6-ADC1-7BFAFF0906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CE3C4E3-4164-4B76-98CB-38AE4F87CF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F8ECDCA-D82A-45D8-9FEA-DA1D81C391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220D469-E2EA-43B4-AC01-297EC7CD5B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F581D2-D2F7-4C56-ADAA-56285F38747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43457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A869F186-CEE2-EB45-A8AD-BE850987788A}"/>
              </a:ext>
            </a:extLst>
          </p:cNvPr>
          <p:cNvSpPr/>
          <p:nvPr/>
        </p:nvSpPr>
        <p:spPr>
          <a:xfrm>
            <a:off x="167308" y="159026"/>
            <a:ext cx="11857383" cy="65399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aphicFrame>
        <p:nvGraphicFramePr>
          <p:cNvPr id="8" name="Tabla 8">
            <a:extLst>
              <a:ext uri="{FF2B5EF4-FFF2-40B4-BE49-F238E27FC236}">
                <a16:creationId xmlns:a16="http://schemas.microsoft.com/office/drawing/2014/main" id="{8EC0C477-368C-2944-A3B9-6F265B21A4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5169647"/>
              </p:ext>
            </p:extLst>
          </p:nvPr>
        </p:nvGraphicFramePr>
        <p:xfrm>
          <a:off x="167307" y="6328134"/>
          <a:ext cx="11857385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66230">
                  <a:extLst>
                    <a:ext uri="{9D8B030D-6E8A-4147-A177-3AD203B41FA5}">
                      <a16:colId xmlns:a16="http://schemas.microsoft.com/office/drawing/2014/main" val="1117461836"/>
                    </a:ext>
                  </a:extLst>
                </a:gridCol>
                <a:gridCol w="3648201">
                  <a:extLst>
                    <a:ext uri="{9D8B030D-6E8A-4147-A177-3AD203B41FA5}">
                      <a16:colId xmlns:a16="http://schemas.microsoft.com/office/drawing/2014/main" val="3200820855"/>
                    </a:ext>
                  </a:extLst>
                </a:gridCol>
                <a:gridCol w="2371477">
                  <a:extLst>
                    <a:ext uri="{9D8B030D-6E8A-4147-A177-3AD203B41FA5}">
                      <a16:colId xmlns:a16="http://schemas.microsoft.com/office/drawing/2014/main" val="3535256993"/>
                    </a:ext>
                  </a:extLst>
                </a:gridCol>
                <a:gridCol w="2371477">
                  <a:extLst>
                    <a:ext uri="{9D8B030D-6E8A-4147-A177-3AD203B41FA5}">
                      <a16:colId xmlns:a16="http://schemas.microsoft.com/office/drawing/2014/main" val="2443324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BAC-57A Cadena de valor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Empresa: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Autor: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_tradnl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Fecha: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11384280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D2547CD9-6011-449C-B74D-29ADD8ECCE93}"/>
              </a:ext>
            </a:extLst>
          </p:cNvPr>
          <p:cNvSpPr txBox="1"/>
          <p:nvPr/>
        </p:nvSpPr>
        <p:spPr>
          <a:xfrm>
            <a:off x="167306" y="5980955"/>
            <a:ext cx="60939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 Playbook for Business Architecture Construction</a:t>
            </a:r>
          </a:p>
        </p:txBody>
      </p:sp>
      <p:sp>
        <p:nvSpPr>
          <p:cNvPr id="9" name="Cheurón 10">
            <a:extLst>
              <a:ext uri="{FF2B5EF4-FFF2-40B4-BE49-F238E27FC236}">
                <a16:creationId xmlns:a16="http://schemas.microsoft.com/office/drawing/2014/main" id="{68AAE73A-78B2-45F3-B183-856B66382AE7}"/>
              </a:ext>
            </a:extLst>
          </p:cNvPr>
          <p:cNvSpPr/>
          <p:nvPr/>
        </p:nvSpPr>
        <p:spPr bwMode="auto">
          <a:xfrm>
            <a:off x="1346740" y="3165437"/>
            <a:ext cx="2677331" cy="1853983"/>
          </a:xfrm>
          <a:prstGeom prst="chevron">
            <a:avLst>
              <a:gd name="adj" fmla="val 27982"/>
            </a:avLst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1400" dirty="0">
                <a:latin typeface="Century Gothic" panose="020B0502020202020204" pitchFamily="34" charset="0"/>
              </a:rPr>
              <a:t>ID-Eslabón-1</a:t>
            </a:r>
          </a:p>
        </p:txBody>
      </p:sp>
      <p:sp>
        <p:nvSpPr>
          <p:cNvPr id="10" name="Cheurón 10">
            <a:extLst>
              <a:ext uri="{FF2B5EF4-FFF2-40B4-BE49-F238E27FC236}">
                <a16:creationId xmlns:a16="http://schemas.microsoft.com/office/drawing/2014/main" id="{E109D8CE-D8BF-45FC-B2D6-886AD1CA95EE}"/>
              </a:ext>
            </a:extLst>
          </p:cNvPr>
          <p:cNvSpPr/>
          <p:nvPr/>
        </p:nvSpPr>
        <p:spPr bwMode="auto">
          <a:xfrm>
            <a:off x="3619114" y="3158413"/>
            <a:ext cx="2677331" cy="1853983"/>
          </a:xfrm>
          <a:prstGeom prst="chevron">
            <a:avLst>
              <a:gd name="adj" fmla="val 27982"/>
            </a:avLst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1400" dirty="0">
                <a:latin typeface="Century Gothic" panose="020B0502020202020204" pitchFamily="34" charset="0"/>
              </a:rPr>
              <a:t>ID-Eslabón-2</a:t>
            </a:r>
          </a:p>
        </p:txBody>
      </p:sp>
      <p:sp>
        <p:nvSpPr>
          <p:cNvPr id="11" name="Cheurón 10">
            <a:extLst>
              <a:ext uri="{FF2B5EF4-FFF2-40B4-BE49-F238E27FC236}">
                <a16:creationId xmlns:a16="http://schemas.microsoft.com/office/drawing/2014/main" id="{1365AD45-FAE3-4DB5-BEE7-A09AFF9C12CC}"/>
              </a:ext>
            </a:extLst>
          </p:cNvPr>
          <p:cNvSpPr/>
          <p:nvPr/>
        </p:nvSpPr>
        <p:spPr bwMode="auto">
          <a:xfrm>
            <a:off x="5895554" y="3154504"/>
            <a:ext cx="2677331" cy="1853983"/>
          </a:xfrm>
          <a:prstGeom prst="chevron">
            <a:avLst>
              <a:gd name="adj" fmla="val 27982"/>
            </a:avLst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1400" dirty="0">
                <a:latin typeface="Century Gothic" panose="020B0502020202020204" pitchFamily="34" charset="0"/>
              </a:rPr>
              <a:t>ID-Eslabón-3</a:t>
            </a:r>
          </a:p>
        </p:txBody>
      </p:sp>
      <p:sp>
        <p:nvSpPr>
          <p:cNvPr id="12" name="Cheurón 10">
            <a:extLst>
              <a:ext uri="{FF2B5EF4-FFF2-40B4-BE49-F238E27FC236}">
                <a16:creationId xmlns:a16="http://schemas.microsoft.com/office/drawing/2014/main" id="{4B5AEB7E-6207-41C4-804C-2C7D6D15FF88}"/>
              </a:ext>
            </a:extLst>
          </p:cNvPr>
          <p:cNvSpPr/>
          <p:nvPr/>
        </p:nvSpPr>
        <p:spPr bwMode="auto">
          <a:xfrm>
            <a:off x="8167928" y="3147480"/>
            <a:ext cx="2677331" cy="1853983"/>
          </a:xfrm>
          <a:prstGeom prst="chevron">
            <a:avLst>
              <a:gd name="adj" fmla="val 27982"/>
            </a:avLst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1400" dirty="0">
                <a:latin typeface="Century Gothic" panose="020B0502020202020204" pitchFamily="34" charset="0"/>
              </a:rPr>
              <a:t>ID-Eslabón-4</a:t>
            </a:r>
          </a:p>
        </p:txBody>
      </p:sp>
      <p:sp>
        <p:nvSpPr>
          <p:cNvPr id="14" name="Cheurón 10">
            <a:extLst>
              <a:ext uri="{FF2B5EF4-FFF2-40B4-BE49-F238E27FC236}">
                <a16:creationId xmlns:a16="http://schemas.microsoft.com/office/drawing/2014/main" id="{A9805631-0852-4279-A474-77E1C489DF62}"/>
              </a:ext>
            </a:extLst>
          </p:cNvPr>
          <p:cNvSpPr/>
          <p:nvPr/>
        </p:nvSpPr>
        <p:spPr bwMode="auto">
          <a:xfrm>
            <a:off x="1346740" y="2437905"/>
            <a:ext cx="9498519" cy="578305"/>
          </a:xfrm>
          <a:prstGeom prst="chevron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1400" dirty="0">
                <a:latin typeface="Century Gothic" panose="020B0502020202020204" pitchFamily="34" charset="0"/>
              </a:rPr>
              <a:t>ID-Eslabón-7</a:t>
            </a:r>
          </a:p>
        </p:txBody>
      </p:sp>
      <p:sp>
        <p:nvSpPr>
          <p:cNvPr id="15" name="Cheurón 10">
            <a:extLst>
              <a:ext uri="{FF2B5EF4-FFF2-40B4-BE49-F238E27FC236}">
                <a16:creationId xmlns:a16="http://schemas.microsoft.com/office/drawing/2014/main" id="{6BB29996-9070-4F07-89AF-2CEC18B522A8}"/>
              </a:ext>
            </a:extLst>
          </p:cNvPr>
          <p:cNvSpPr/>
          <p:nvPr/>
        </p:nvSpPr>
        <p:spPr bwMode="auto">
          <a:xfrm>
            <a:off x="1346740" y="1794084"/>
            <a:ext cx="9498519" cy="578305"/>
          </a:xfrm>
          <a:prstGeom prst="chevron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1400" dirty="0">
                <a:latin typeface="Century Gothic" panose="020B0502020202020204" pitchFamily="34" charset="0"/>
              </a:rPr>
              <a:t>ID-Eslabón-6</a:t>
            </a:r>
          </a:p>
        </p:txBody>
      </p:sp>
      <p:sp>
        <p:nvSpPr>
          <p:cNvPr id="16" name="Cheurón 10">
            <a:extLst>
              <a:ext uri="{FF2B5EF4-FFF2-40B4-BE49-F238E27FC236}">
                <a16:creationId xmlns:a16="http://schemas.microsoft.com/office/drawing/2014/main" id="{6A77F9F0-3325-4A54-8914-470CD766B1F2}"/>
              </a:ext>
            </a:extLst>
          </p:cNvPr>
          <p:cNvSpPr/>
          <p:nvPr/>
        </p:nvSpPr>
        <p:spPr bwMode="auto">
          <a:xfrm>
            <a:off x="1346740" y="1120561"/>
            <a:ext cx="9498519" cy="578305"/>
          </a:xfrm>
          <a:prstGeom prst="chevron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1400" dirty="0">
                <a:latin typeface="Century Gothic" panose="020B0502020202020204" pitchFamily="34" charset="0"/>
              </a:rPr>
              <a:t>ID-Eslabón-5</a:t>
            </a:r>
          </a:p>
        </p:txBody>
      </p:sp>
    </p:spTree>
    <p:extLst>
      <p:ext uri="{BB962C8B-B14F-4D97-AF65-F5344CB8AC3E}">
        <p14:creationId xmlns:p14="http://schemas.microsoft.com/office/powerpoint/2010/main" val="134388804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1A532177204208488E78C4C6224F42F3" ma:contentTypeVersion="13" ma:contentTypeDescription="Crear nuevo documento." ma:contentTypeScope="" ma:versionID="d0604e15aee95c09da0408e7c6217f14">
  <xsd:schema xmlns:xsd="http://www.w3.org/2001/XMLSchema" xmlns:xs="http://www.w3.org/2001/XMLSchema" xmlns:p="http://schemas.microsoft.com/office/2006/metadata/properties" xmlns:ns2="880cf095-336a-410d-af5b-97270d38e5c2" xmlns:ns3="3c93a74b-11c4-456b-8da1-a70d07d0b494" targetNamespace="http://schemas.microsoft.com/office/2006/metadata/properties" ma:root="true" ma:fieldsID="cc33baa1314130d9adc74999d2063c47" ns2:_="" ns3:_="">
    <xsd:import namespace="880cf095-336a-410d-af5b-97270d38e5c2"/>
    <xsd:import namespace="3c93a74b-11c4-456b-8da1-a70d07d0b494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0cf095-336a-410d-af5b-97270d38e5c2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Etiquetas de imagen" ma:readOnly="false" ma:fieldId="{5cf76f15-5ced-4ddc-b409-7134ff3c332f}" ma:taxonomyMulti="true" ma:sspId="6377c195-6d7a-4bc1-bcd3-7de251991d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93a74b-11c4-456b-8da1-a70d07d0b494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7e3084b7-bb09-41ef-a786-3036323d8f27}" ma:internalName="TaxCatchAll" ma:showField="CatchAllData" ma:web="3c93a74b-11c4-456b-8da1-a70d07d0b49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80cf095-336a-410d-af5b-97270d38e5c2">
      <Terms xmlns="http://schemas.microsoft.com/office/infopath/2007/PartnerControls"/>
    </lcf76f155ced4ddcb4097134ff3c332f>
    <TaxCatchAll xmlns="3c93a74b-11c4-456b-8da1-a70d07d0b494" xsi:nil="true"/>
  </documentManagement>
</p:properties>
</file>

<file path=customXml/itemProps1.xml><?xml version="1.0" encoding="utf-8"?>
<ds:datastoreItem xmlns:ds="http://schemas.openxmlformats.org/officeDocument/2006/customXml" ds:itemID="{9C5D5FAF-8173-4064-ABFD-31A8D8390516}"/>
</file>

<file path=customXml/itemProps2.xml><?xml version="1.0" encoding="utf-8"?>
<ds:datastoreItem xmlns:ds="http://schemas.openxmlformats.org/officeDocument/2006/customXml" ds:itemID="{D79D4D3C-E746-4B0E-927C-4FFE42AB4DA1}"/>
</file>

<file path=customXml/itemProps3.xml><?xml version="1.0" encoding="utf-8"?>
<ds:datastoreItem xmlns:ds="http://schemas.openxmlformats.org/officeDocument/2006/customXml" ds:itemID="{EB205550-5FDA-4259-83AB-064022350B73}"/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23</Words>
  <Application>Microsoft Office PowerPoint</Application>
  <PresentationFormat>Panorámica</PresentationFormat>
  <Paragraphs>12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Century Gothic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ARTI-4103 Arquitectura de Negocio &amp; Estrategia de TI  Sesión 14</dc:title>
  <dc:creator>Jorge Alberto Villalobos Salcedo</dc:creator>
  <cp:lastModifiedBy>Jorge Villalobos</cp:lastModifiedBy>
  <cp:revision>17</cp:revision>
  <dcterms:created xsi:type="dcterms:W3CDTF">2020-07-09T15:21:55Z</dcterms:created>
  <dcterms:modified xsi:type="dcterms:W3CDTF">2022-01-28T13:11:22Z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0x0101001A532177204208488E78C4C6224F42F3</vt:lpwstr>
  </property>
  <property fmtid="{D5CDD505-2E9C-101B-9397-08002B2CF9AE}" pid="3" name="Order">
    <vt:r8>3400</vt:r8>
  </property>
</Properties>
</file>